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2" r:id="rId3"/>
    <p:sldId id="257" r:id="rId4"/>
    <p:sldId id="258" r:id="rId5"/>
    <p:sldId id="273" r:id="rId6"/>
    <p:sldId id="259" r:id="rId7"/>
    <p:sldId id="274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3/12/2024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zh-CN" sz="6000" dirty="0" err="1"/>
              <a:t>Зонування</a:t>
            </a:r>
            <a:r>
              <a:rPr lang="ru-RU" altLang="zh-CN" sz="6000" dirty="0"/>
              <a:t> </a:t>
            </a:r>
            <a:r>
              <a:rPr lang="ru-RU" altLang="zh-CN" sz="6000" dirty="0" err="1"/>
              <a:t>групового</a:t>
            </a:r>
            <a:r>
              <a:rPr lang="ru-RU" altLang="zh-CN" sz="6000" dirty="0"/>
              <a:t> </a:t>
            </a:r>
            <a:r>
              <a:rPr lang="ru-RU" altLang="zh-CN" sz="6000" dirty="0" err="1"/>
              <a:t>приміщення</a:t>
            </a:r>
            <a:r>
              <a:rPr lang="ru-RU" altLang="zh-CN" sz="6000" dirty="0"/>
              <a:t> І мол. гр. 3 «</a:t>
            </a:r>
            <a:r>
              <a:rPr lang="ru-RU" altLang="zh-CN" sz="6000" dirty="0" err="1"/>
              <a:t>Зернятко</a:t>
            </a:r>
            <a:r>
              <a:rPr lang="ru-RU" altLang="zh-CN" sz="6000" dirty="0"/>
              <a:t>»</a:t>
            </a:r>
            <a:endParaRPr lang="uk-UA" sz="6000" dirty="0"/>
          </a:p>
        </p:txBody>
      </p:sp>
      <p:pic>
        <p:nvPicPr>
          <p:cNvPr id="4098" name="Picture 2" descr="https://flomaster.top/uploads/posts/2022-07/1657908427_2-flomaster-club-p-risunok-zerno-krasiv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83" y="3538330"/>
            <a:ext cx="4468036" cy="35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0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3475" y="2307768"/>
            <a:ext cx="2925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патріотичному</a:t>
            </a:r>
            <a:r>
              <a:rPr lang="ru-RU" sz="2800" dirty="0"/>
              <a:t> </a:t>
            </a:r>
            <a:r>
              <a:rPr lang="ru-RU" sz="2800" dirty="0" err="1"/>
              <a:t>куточку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знайомляться</a:t>
            </a:r>
            <a:r>
              <a:rPr lang="ru-RU" sz="2800" dirty="0"/>
              <a:t> з символами </a:t>
            </a:r>
            <a:r>
              <a:rPr lang="ru-RU" sz="2800" dirty="0" err="1"/>
              <a:t>України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" y="871731"/>
            <a:ext cx="7091040" cy="5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01743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Осередок дитячої книги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46" y="1686063"/>
            <a:ext cx="4278663" cy="4859226"/>
          </a:xfrm>
          <a:prstGeom prst="rect">
            <a:avLst/>
          </a:prstGeom>
        </p:spPr>
      </p:pic>
      <p:pic>
        <p:nvPicPr>
          <p:cNvPr id="9218" name="Picture 2" descr="https://abrakadabra.fun/uploads/posts/2022-02/thumbs/1644441014_6-abrakadabra-fun-p-deti-na-prozrachnom-fone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2" y="4460373"/>
            <a:ext cx="5062468" cy="25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5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9300" y="1172721"/>
            <a:ext cx="4399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конструктивно- </a:t>
            </a:r>
            <a:r>
              <a:rPr lang="ru-RU" sz="2800" dirty="0" err="1"/>
              <a:t>будівельному</a:t>
            </a:r>
            <a:r>
              <a:rPr lang="ru-RU" sz="2800" dirty="0"/>
              <a:t> </a:t>
            </a:r>
            <a:r>
              <a:rPr lang="ru-RU" sz="2800" dirty="0" err="1"/>
              <a:t>осередку</a:t>
            </a:r>
            <a:r>
              <a:rPr lang="ru-RU" sz="2800" dirty="0"/>
              <a:t> </a:t>
            </a:r>
            <a:r>
              <a:rPr lang="ru-RU" sz="2800" dirty="0" err="1"/>
              <a:t>діти</a:t>
            </a:r>
            <a:r>
              <a:rPr lang="ru-RU" sz="2800" dirty="0"/>
              <a:t>  </a:t>
            </a:r>
            <a:r>
              <a:rPr lang="ru-RU" sz="2800" dirty="0" err="1"/>
              <a:t>грають</a:t>
            </a:r>
            <a:r>
              <a:rPr lang="ru-RU" sz="2800" dirty="0"/>
              <a:t>  </a:t>
            </a:r>
            <a:r>
              <a:rPr lang="ru-RU" sz="2800" dirty="0" err="1"/>
              <a:t>сюжетні</a:t>
            </a:r>
            <a:r>
              <a:rPr lang="ru-RU" sz="2800" dirty="0"/>
              <a:t>  </a:t>
            </a:r>
            <a:r>
              <a:rPr lang="ru-RU" sz="2800" dirty="0" err="1"/>
              <a:t>ігри</a:t>
            </a:r>
            <a:r>
              <a:rPr lang="ru-RU" sz="2800" dirty="0"/>
              <a:t> "Шофери", "</a:t>
            </a:r>
            <a:r>
              <a:rPr lang="ru-RU" sz="2800" dirty="0" err="1"/>
              <a:t>Будівельники</a:t>
            </a:r>
            <a:r>
              <a:rPr lang="ru-RU" sz="2800" dirty="0"/>
              <a:t>"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66" y="550152"/>
            <a:ext cx="5971956" cy="5738677"/>
          </a:xfrm>
          <a:prstGeom prst="rect">
            <a:avLst/>
          </a:prstGeom>
        </p:spPr>
      </p:pic>
      <p:pic>
        <p:nvPicPr>
          <p:cNvPr id="10242" name="Picture 2" descr="https://abrakadabra.fun/uploads/posts/2022-02/thumbs/1644441119_30-abrakadabra-fun-p-deti-na-prozrachnom-fone-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0" y="3860204"/>
            <a:ext cx="4108311" cy="31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9839" y="1520912"/>
            <a:ext cx="5390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осередку</a:t>
            </a:r>
            <a:r>
              <a:rPr lang="ru-RU" sz="2800" dirty="0"/>
              <a:t> сенсорного </a:t>
            </a:r>
            <a:r>
              <a:rPr lang="ru-RU" sz="2800" dirty="0" err="1"/>
              <a:t>розвитку</a:t>
            </a:r>
            <a:r>
              <a:rPr lang="ru-RU" sz="2800" dirty="0"/>
              <a:t>  у </a:t>
            </a:r>
            <a:r>
              <a:rPr lang="ru-RU" sz="2800" dirty="0" err="1"/>
              <a:t>дітей</a:t>
            </a:r>
            <a:r>
              <a:rPr lang="ru-RU" sz="2800" dirty="0"/>
              <a:t>  </a:t>
            </a:r>
            <a:r>
              <a:rPr lang="ru-RU" sz="2800" dirty="0" err="1"/>
              <a:t>розвиваються</a:t>
            </a:r>
            <a:r>
              <a:rPr lang="ru-RU" sz="2800" dirty="0"/>
              <a:t> </a:t>
            </a:r>
            <a:r>
              <a:rPr lang="ru-RU" sz="2800" dirty="0" err="1"/>
              <a:t>відчуття</a:t>
            </a:r>
            <a:r>
              <a:rPr lang="ru-RU" sz="2800" dirty="0"/>
              <a:t> та </a:t>
            </a:r>
            <a:r>
              <a:rPr lang="ru-RU" sz="2800" dirty="0" err="1"/>
              <a:t>формуються</a:t>
            </a:r>
            <a:r>
              <a:rPr lang="ru-RU" sz="2800" dirty="0"/>
              <a:t> </a:t>
            </a:r>
            <a:r>
              <a:rPr lang="ru-RU" sz="2800" dirty="0" err="1"/>
              <a:t>уявлення</a:t>
            </a:r>
            <a:r>
              <a:rPr lang="ru-RU" sz="2800" dirty="0"/>
              <a:t> про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предмети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5" y="350267"/>
            <a:ext cx="5231818" cy="6323633"/>
          </a:xfrm>
          <a:prstGeom prst="rect">
            <a:avLst/>
          </a:prstGeom>
        </p:spPr>
      </p:pic>
      <p:pic>
        <p:nvPicPr>
          <p:cNvPr id="11266" name="Picture 2" descr="https://abrakadabra.fun/uploads/posts/2022-02/thumbs/1644441031_31-abrakadabra-fun-p-deti-na-prozrachnom-fone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4938325"/>
            <a:ext cx="6901543" cy="18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Осередок музичних </a:t>
            </a:r>
            <a:r>
              <a:rPr lang="uk-UA" dirty="0" smtClean="0"/>
              <a:t>інструментів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2" b="52656"/>
          <a:stretch/>
        </p:blipFill>
        <p:spPr>
          <a:xfrm>
            <a:off x="515401" y="2355660"/>
            <a:ext cx="5374925" cy="4105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5853" r="9005" b="4476"/>
          <a:stretch/>
        </p:blipFill>
        <p:spPr>
          <a:xfrm>
            <a:off x="6099048" y="2355659"/>
            <a:ext cx="4983491" cy="4105343"/>
          </a:xfrm>
          <a:prstGeom prst="rect">
            <a:avLst/>
          </a:prstGeom>
        </p:spPr>
      </p:pic>
      <p:pic>
        <p:nvPicPr>
          <p:cNvPr id="8194" name="Picture 2" descr="https://abrakadabra.fun/uploads/posts/2022-02/thumbs/1644441041_4-abrakadabra-fun-p-deti-na-prozrachnom-fone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66" y="222946"/>
            <a:ext cx="2716834" cy="21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014" y="171557"/>
            <a:ext cx="10058400" cy="1609344"/>
          </a:xfrm>
        </p:spPr>
        <p:txBody>
          <a:bodyPr/>
          <a:lstStyle/>
          <a:p>
            <a:pPr algn="ctr"/>
            <a:r>
              <a:rPr lang="uk-UA" dirty="0"/>
              <a:t>Куточок природи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1" y="1528463"/>
            <a:ext cx="6258415" cy="4693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r="8405"/>
          <a:stretch/>
        </p:blipFill>
        <p:spPr>
          <a:xfrm>
            <a:off x="7271658" y="1935222"/>
            <a:ext cx="4171406" cy="38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0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31" y="132030"/>
            <a:ext cx="10657985" cy="1609344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/>
              <a:t>Робоче</a:t>
            </a:r>
            <a:r>
              <a:rPr lang="ru-RU" sz="4800" dirty="0"/>
              <a:t> </a:t>
            </a:r>
            <a:r>
              <a:rPr lang="ru-RU" sz="4800" dirty="0" err="1"/>
              <a:t>місце</a:t>
            </a:r>
            <a:r>
              <a:rPr lang="ru-RU" sz="4800" dirty="0"/>
              <a:t> для </a:t>
            </a:r>
            <a:r>
              <a:rPr lang="ru-RU" sz="4800" dirty="0" err="1"/>
              <a:t>сюжетних</a:t>
            </a:r>
            <a:r>
              <a:rPr lang="ru-RU" sz="4800" dirty="0"/>
              <a:t> </a:t>
            </a:r>
            <a:r>
              <a:rPr lang="ru-RU" sz="4800" dirty="0" err="1"/>
              <a:t>ігор</a:t>
            </a:r>
            <a:endParaRPr lang="uk-UA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10" y="1336143"/>
            <a:ext cx="5691303" cy="5380060"/>
          </a:xfrm>
          <a:prstGeom prst="rect">
            <a:avLst/>
          </a:prstGeom>
        </p:spPr>
      </p:pic>
      <p:pic>
        <p:nvPicPr>
          <p:cNvPr id="12290" name="Picture 2" descr="https://abrakadabra.fun/uploads/posts/2022-02/thumbs/1644441075_12-abrakadabra-fun-p-deti-na-prozrachnom-fone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13" y="3660913"/>
            <a:ext cx="3197087" cy="31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3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10161"/>
            <a:ext cx="10660598" cy="1609344"/>
          </a:xfrm>
        </p:spPr>
        <p:txBody>
          <a:bodyPr/>
          <a:lstStyle/>
          <a:p>
            <a:r>
              <a:rPr lang="ru-RU" dirty="0" err="1" smtClean="0"/>
              <a:t>Інвертар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6"/>
          <a:stretch/>
        </p:blipFill>
        <p:spPr>
          <a:xfrm>
            <a:off x="3695004" y="1390816"/>
            <a:ext cx="5330774" cy="5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10161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спальня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t="5828" r="-1" b="2845"/>
          <a:stretch/>
        </p:blipFill>
        <p:spPr>
          <a:xfrm>
            <a:off x="2356833" y="1388657"/>
            <a:ext cx="6550152" cy="5250187"/>
          </a:xfrm>
          <a:prstGeom prst="rect">
            <a:avLst/>
          </a:prstGeom>
        </p:spPr>
      </p:pic>
      <p:pic>
        <p:nvPicPr>
          <p:cNvPr id="13314" name="Picture 2" descr="https://s1.iconbird.com/ico/1012/BabyBoyIcons/w256h2561349696708sleeping256x256x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70" y="-107182"/>
            <a:ext cx="2991678" cy="29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7" y="2121408"/>
            <a:ext cx="10442883" cy="16929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/>
              <a:t>А</a:t>
            </a:r>
            <a:r>
              <a:rPr lang="ru-RU" sz="2800" dirty="0" err="1" smtClean="0"/>
              <a:t>наліз</a:t>
            </a:r>
            <a:r>
              <a:rPr lang="ru-RU" sz="2800" dirty="0" smtClean="0"/>
              <a:t> </a:t>
            </a:r>
            <a:r>
              <a:rPr lang="ru-RU" sz="2800" dirty="0"/>
              <a:t>стану </a:t>
            </a:r>
            <a:r>
              <a:rPr lang="ru-RU" sz="2800" dirty="0" err="1"/>
              <a:t>ігрового</a:t>
            </a:r>
            <a:r>
              <a:rPr lang="ru-RU" sz="2800" dirty="0"/>
              <a:t> </a:t>
            </a:r>
            <a:r>
              <a:rPr lang="ru-RU" sz="2800" dirty="0" smtClean="0"/>
              <a:t>предметно-</a:t>
            </a:r>
            <a:r>
              <a:rPr lang="ru-RU" sz="2800" dirty="0" err="1" smtClean="0"/>
              <a:t>розвивального</a:t>
            </a:r>
            <a:r>
              <a:rPr lang="ru-RU" sz="2800" dirty="0" smtClean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 в </a:t>
            </a:r>
            <a:r>
              <a:rPr lang="ru-RU" sz="2800" dirty="0" err="1"/>
              <a:t>групі</a:t>
            </a:r>
            <a:r>
              <a:rPr lang="ru-RU" sz="2800" dirty="0"/>
              <a:t>, яке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забезпечувати</a:t>
            </a:r>
            <a:r>
              <a:rPr lang="ru-RU" sz="2800" dirty="0"/>
              <a:t> </a:t>
            </a:r>
            <a:r>
              <a:rPr lang="ru-RU" sz="2800" dirty="0" err="1"/>
              <a:t>індивідуальний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кожної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5124" name="Picture 4" descr="https://abrakadabra.fun/uploads/posts/2022-02/1644441051_2-abrakadabra-fun-p-deti-na-prozrachnom-fon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71" y="3462253"/>
            <a:ext cx="5380522" cy="32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8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9848" y="240792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Положення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16362"/>
          <a:stretch/>
        </p:blipFill>
        <p:spPr>
          <a:xfrm>
            <a:off x="3676194" y="1551445"/>
            <a:ext cx="4976382" cy="518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i.pinimg.com/1200x/98/ce/cd/98cecd197bf8f00d277393dddb10cac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4135" r="15650" b="5049"/>
          <a:stretch/>
        </p:blipFill>
        <p:spPr bwMode="auto">
          <a:xfrm>
            <a:off x="9165683" y="430439"/>
            <a:ext cx="2751335" cy="4022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zh-CN" dirty="0" err="1"/>
              <a:t>Роздягальня</a:t>
            </a:r>
            <a:r>
              <a:rPr lang="ru-RU" altLang="zh-CN" dirty="0"/>
              <a:t>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890040" y="2819506"/>
            <a:ext cx="3420520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"</a:t>
            </a:r>
            <a:r>
              <a:rPr lang="ru-RU" sz="2800" dirty="0" err="1"/>
              <a:t>Інформаційний</a:t>
            </a:r>
            <a:r>
              <a:rPr lang="ru-RU" sz="2800" dirty="0"/>
              <a:t> </a:t>
            </a:r>
            <a:r>
              <a:rPr lang="ru-RU" sz="2800" dirty="0" err="1"/>
              <a:t>Куточок</a:t>
            </a:r>
            <a:r>
              <a:rPr lang="ru-RU" sz="2800" dirty="0"/>
              <a:t> для </a:t>
            </a:r>
            <a:r>
              <a:rPr lang="ru-RU" sz="2800" dirty="0" err="1"/>
              <a:t>батьків</a:t>
            </a:r>
            <a:r>
              <a:rPr lang="ru-RU" sz="2800" dirty="0"/>
              <a:t>"</a:t>
            </a:r>
            <a:endParaRPr lang="uk-UA" sz="2800" dirty="0" smtClean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1479" r="364" b="15117"/>
          <a:stretch/>
        </p:blipFill>
        <p:spPr>
          <a:xfrm>
            <a:off x="400594" y="2093976"/>
            <a:ext cx="7053944" cy="3953692"/>
          </a:xfrm>
          <a:prstGeom prst="rect">
            <a:avLst/>
          </a:prstGeom>
        </p:spPr>
      </p:pic>
      <p:pic>
        <p:nvPicPr>
          <p:cNvPr id="3074" name="Picture 2" descr="https://img.freepik.com/premium-vector/blue-exclamation-mark-symbol-on-a-white-button-3d-realistic-vector-design-element_363543-5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3753" r="12929" b="14070"/>
          <a:stretch/>
        </p:blipFill>
        <p:spPr bwMode="auto">
          <a:xfrm>
            <a:off x="7076660" y="4930031"/>
            <a:ext cx="1626761" cy="1590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030" y="196398"/>
            <a:ext cx="10058400" cy="1609344"/>
          </a:xfrm>
        </p:spPr>
        <p:txBody>
          <a:bodyPr/>
          <a:lstStyle/>
          <a:p>
            <a:pPr algn="ctr"/>
            <a:r>
              <a:rPr lang="ru-RU" altLang="zh-CN" dirty="0" err="1" smtClean="0"/>
              <a:t>Куточок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фізкультури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9" y="1476570"/>
            <a:ext cx="3876261" cy="5168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9266" y="2410128"/>
            <a:ext cx="4912734" cy="18152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осередку</a:t>
            </a:r>
            <a:r>
              <a:rPr lang="ru-RU" sz="2800" dirty="0"/>
              <a:t> </a:t>
            </a:r>
            <a:r>
              <a:rPr lang="ru-RU" sz="2800" dirty="0" err="1"/>
              <a:t>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розміщені</a:t>
            </a:r>
            <a:r>
              <a:rPr lang="ru-RU" sz="2800" dirty="0"/>
              <a:t> </a:t>
            </a:r>
            <a:r>
              <a:rPr lang="ru-RU" sz="2800" dirty="0" err="1"/>
              <a:t>атрибути</a:t>
            </a:r>
            <a:r>
              <a:rPr lang="ru-RU" sz="2800" dirty="0"/>
              <a:t> для </a:t>
            </a:r>
            <a:r>
              <a:rPr lang="ru-RU" sz="2800" dirty="0" err="1"/>
              <a:t>ранкової</a:t>
            </a:r>
            <a:r>
              <a:rPr lang="ru-RU" sz="2800" dirty="0"/>
              <a:t> </a:t>
            </a:r>
            <a:r>
              <a:rPr lang="ru-RU" sz="2800" dirty="0" err="1" smtClean="0"/>
              <a:t>гімнастики</a:t>
            </a:r>
            <a:r>
              <a:rPr lang="ru-RU" sz="2800" dirty="0" smtClean="0"/>
              <a:t>.</a:t>
            </a:r>
            <a:endParaRPr lang="uk-UA" sz="2800" dirty="0" smtClean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7" name="Picture 2" descr="https://abrakadabra.fun/uploads/posts/2022-02/thumbs/1644441067_27-abrakadabra-fun-p-deti-na-prozrachnom-fone-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9" y="4978803"/>
            <a:ext cx="3831931" cy="13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570" y="116888"/>
            <a:ext cx="10058400" cy="1609344"/>
          </a:xfrm>
        </p:spPr>
        <p:txBody>
          <a:bodyPr/>
          <a:lstStyle/>
          <a:p>
            <a:pPr algn="ctr"/>
            <a:r>
              <a:rPr lang="uk-UA" dirty="0" smtClean="0"/>
              <a:t>Наші малюнки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077107" y="2351064"/>
            <a:ext cx="5111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роздягальній</a:t>
            </a:r>
            <a:r>
              <a:rPr lang="ru-RU" sz="2800" dirty="0"/>
              <a:t> </a:t>
            </a:r>
            <a:r>
              <a:rPr lang="ru-RU" sz="2800" dirty="0" err="1" smtClean="0"/>
              <a:t>кімнаті</a:t>
            </a:r>
            <a:r>
              <a:rPr lang="ru-RU" sz="2800" dirty="0" smtClean="0"/>
              <a:t> </a:t>
            </a:r>
            <a:r>
              <a:rPr lang="ru-RU" sz="2800" dirty="0" err="1"/>
              <a:t>розміщений</a:t>
            </a:r>
            <a:r>
              <a:rPr lang="ru-RU" sz="2800" dirty="0"/>
              <a:t> стенд для </a:t>
            </a:r>
            <a:r>
              <a:rPr lang="ru-RU" sz="2800" dirty="0" err="1"/>
              <a:t>дитячих</a:t>
            </a:r>
            <a:r>
              <a:rPr lang="ru-RU" sz="2800" dirty="0"/>
              <a:t> </a:t>
            </a:r>
            <a:r>
              <a:rPr lang="ru-RU" sz="2800" dirty="0" err="1"/>
              <a:t>малюнків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6474444" y="1389952"/>
            <a:ext cx="4494777" cy="5333797"/>
          </a:xfrm>
          <a:prstGeom prst="rect">
            <a:avLst/>
          </a:prstGeom>
        </p:spPr>
      </p:pic>
      <p:pic>
        <p:nvPicPr>
          <p:cNvPr id="7172" name="Picture 4" descr="https://abrakadabra.fun/uploads/posts/2022-02/thumbs/1644441061_17-abrakadabra-fun-p-deti-na-prozrachnom-fone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215"/>
            <a:ext cx="4482548" cy="25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r="5541"/>
          <a:stretch/>
        </p:blipFill>
        <p:spPr>
          <a:xfrm>
            <a:off x="459087" y="1160097"/>
            <a:ext cx="5444018" cy="4739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31" y="1541479"/>
            <a:ext cx="5225143" cy="531652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 fontAlgn="ctr"/>
            <a:r>
              <a:rPr lang="uk-UA" dirty="0"/>
              <a:t>Групова </a:t>
            </a:r>
            <a:r>
              <a:rPr lang="uk-UA" dirty="0" smtClean="0"/>
              <a:t>кімната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0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r="23963" b="14462"/>
          <a:stretch/>
        </p:blipFill>
        <p:spPr>
          <a:xfrm>
            <a:off x="6546309" y="1520687"/>
            <a:ext cx="4234202" cy="5123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4" b="1"/>
          <a:stretch/>
        </p:blipFill>
        <p:spPr>
          <a:xfrm>
            <a:off x="1552925" y="1520687"/>
            <a:ext cx="4510307" cy="51237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848" y="57253"/>
            <a:ext cx="10058400" cy="1609344"/>
          </a:xfrm>
        </p:spPr>
        <p:txBody>
          <a:bodyPr>
            <a:normAutofit/>
          </a:bodyPr>
          <a:lstStyle/>
          <a:p>
            <a:pPr algn="ctr" fontAlgn="ctr"/>
            <a:r>
              <a:rPr lang="uk-UA" dirty="0"/>
              <a:t>Групова </a:t>
            </a:r>
            <a:r>
              <a:rPr lang="uk-UA" dirty="0" smtClean="0"/>
              <a:t>кімната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6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3" y="2220706"/>
            <a:ext cx="3306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ігор</a:t>
            </a:r>
            <a:r>
              <a:rPr lang="ru-RU" sz="2800" dirty="0"/>
              <a:t> на </a:t>
            </a:r>
            <a:r>
              <a:rPr lang="ru-RU" sz="2800" dirty="0" err="1"/>
              <a:t>бізіборді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</a:t>
            </a:r>
            <a:r>
              <a:rPr lang="ru-RU" sz="2800" dirty="0" err="1" smtClean="0"/>
              <a:t>дрібна</a:t>
            </a:r>
            <a:r>
              <a:rPr lang="ru-RU" sz="2800" dirty="0" smtClean="0"/>
              <a:t> </a:t>
            </a:r>
            <a:r>
              <a:rPr lang="ru-RU" sz="2800" dirty="0"/>
              <a:t>моторика рук.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20317" r="1535" b="11111"/>
          <a:stretch/>
        </p:blipFill>
        <p:spPr>
          <a:xfrm>
            <a:off x="4516845" y="714102"/>
            <a:ext cx="7013303" cy="52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71</TotalTime>
  <Words>131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Cambria</vt:lpstr>
      <vt:lpstr>方正姚体</vt:lpstr>
      <vt:lpstr>Posterama</vt:lpstr>
      <vt:lpstr>Rockwell</vt:lpstr>
      <vt:lpstr>Rockwell Condensed</vt:lpstr>
      <vt:lpstr>Wingdings</vt:lpstr>
      <vt:lpstr>Дерево</vt:lpstr>
      <vt:lpstr>Зонування групового приміщення І мол. гр. 3 «Зернятко»</vt:lpstr>
      <vt:lpstr>мета</vt:lpstr>
      <vt:lpstr>Положення</vt:lpstr>
      <vt:lpstr>Роздягальня </vt:lpstr>
      <vt:lpstr>Куточок фізкультури</vt:lpstr>
      <vt:lpstr>Наші малюнки</vt:lpstr>
      <vt:lpstr>Групова кімната</vt:lpstr>
      <vt:lpstr>Групова кімната</vt:lpstr>
      <vt:lpstr>Презентация PowerPoint</vt:lpstr>
      <vt:lpstr>Презентация PowerPoint</vt:lpstr>
      <vt:lpstr>Осередок дитячої книги</vt:lpstr>
      <vt:lpstr>Презентация PowerPoint</vt:lpstr>
      <vt:lpstr>Презентация PowerPoint</vt:lpstr>
      <vt:lpstr>Осередок музичних інструментів</vt:lpstr>
      <vt:lpstr>Куточок природи</vt:lpstr>
      <vt:lpstr>Робоче місце для сюжетних ігор</vt:lpstr>
      <vt:lpstr>Інвертар для праці в природі</vt:lpstr>
      <vt:lpstr>спальня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Зонування групового приміщення І мол. гр. 3 «Зернятко»</dc:title>
  <dc:creator>Work</dc:creator>
  <cp:lastModifiedBy>Work</cp:lastModifiedBy>
  <cp:revision>8</cp:revision>
  <dcterms:created xsi:type="dcterms:W3CDTF">2024-03-12T20:35:15Z</dcterms:created>
  <dcterms:modified xsi:type="dcterms:W3CDTF">2024-03-12T21:47:03Z</dcterms:modified>
</cp:coreProperties>
</file>