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7" r:id="rId2"/>
    <p:sldId id="270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1" r:id="rId14"/>
    <p:sldId id="272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5BD-7678-4885-A986-3D3B8CA5158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C12-C61A-4604-92F1-C34C515A12A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7121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5BD-7678-4885-A986-3D3B8CA5158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C12-C61A-4604-92F1-C34C515A1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8650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5BD-7678-4885-A986-3D3B8CA5158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C12-C61A-4604-92F1-C34C515A1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8918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5BD-7678-4885-A986-3D3B8CA5158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C12-C61A-4604-92F1-C34C515A1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3872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5BD-7678-4885-A986-3D3B8CA5158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C12-C61A-4604-92F1-C34C515A12A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6287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5BD-7678-4885-A986-3D3B8CA5158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C12-C61A-4604-92F1-C34C515A1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4500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5BD-7678-4885-A986-3D3B8CA5158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C12-C61A-4604-92F1-C34C515A1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760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5BD-7678-4885-A986-3D3B8CA5158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C12-C61A-4604-92F1-C34C515A1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0436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5BD-7678-4885-A986-3D3B8CA5158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C12-C61A-4604-92F1-C34C515A1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5804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4445BD-7678-4885-A986-3D3B8CA5158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C09C12-C61A-4604-92F1-C34C515A1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4063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5BD-7678-4885-A986-3D3B8CA5158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C12-C61A-4604-92F1-C34C515A1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2309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4445BD-7678-4885-A986-3D3B8CA5158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C09C12-C61A-4604-92F1-C34C515A12A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41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cover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877" y="386469"/>
            <a:ext cx="8596668" cy="13208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Авторський </a:t>
            </a:r>
            <a:r>
              <a:rPr lang="uk-UA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162" y="1847645"/>
            <a:ext cx="8596668" cy="26688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«Зонування групових приміщень та змістовне наповнення групових осередків»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1513" y="5551202"/>
            <a:ext cx="3720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молодша група  №2 «Сонечко»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18044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61287" y="411183"/>
            <a:ext cx="4826813" cy="3419458"/>
            <a:chOff x="914400" y="574956"/>
            <a:chExt cx="4826813" cy="341945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574956"/>
              <a:ext cx="4826813" cy="341945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727200" y="1676846"/>
              <a:ext cx="35580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Осередок </a:t>
              </a:r>
            </a:p>
            <a:p>
              <a:pPr algn="ctr"/>
              <a:r>
                <a:rPr lang="uk-UA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відпочинку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61287" y="4280696"/>
            <a:ext cx="54611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емоційного розвантаження дітей,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 втоми, напруження, задоволення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усамітнені. 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Наповнюваність осередка 70%.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86" y="310751"/>
            <a:ext cx="4206533" cy="589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6071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823967" y="65075"/>
            <a:ext cx="4542089" cy="3226969"/>
            <a:chOff x="914400" y="574956"/>
            <a:chExt cx="4826813" cy="341945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574956"/>
              <a:ext cx="4826813" cy="341945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784585" y="1526721"/>
              <a:ext cx="35580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Осередок </a:t>
              </a:r>
            </a:p>
            <a:p>
              <a:pPr algn="ctr"/>
              <a:r>
                <a:rPr lang="uk-UA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патріотичного</a:t>
              </a:r>
            </a:p>
            <a:p>
              <a:pPr algn="ctr"/>
              <a:r>
                <a:rPr lang="uk-UA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музичного </a:t>
              </a:r>
            </a:p>
            <a:p>
              <a:pPr algn="ctr"/>
              <a:r>
                <a:rPr lang="uk-UA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виховання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36509" y="3152798"/>
            <a:ext cx="59163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в патріотичному осередку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знайомляться з предметами української національної символіки – вінок,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жовто-блакитний прапорець,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тризуб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ляльками в українському національному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вбранні тощо.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музичному осередку діти знайомляться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музичними інструментами.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Наповнюваність </a:t>
            </a:r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осередка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571257"/>
            <a:ext cx="3377875" cy="485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0" y="1603945"/>
            <a:ext cx="3677517" cy="428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9597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86911" y="365466"/>
            <a:ext cx="4661863" cy="3504675"/>
            <a:chOff x="914400" y="574956"/>
            <a:chExt cx="4826813" cy="341945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574956"/>
              <a:ext cx="4826813" cy="341945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2071321" y="1376325"/>
              <a:ext cx="31024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Осередок </a:t>
              </a:r>
            </a:p>
            <a:p>
              <a:pPr algn="ctr"/>
              <a:r>
                <a:rPr lang="uk-UA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книги і театралізованої діяльності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911" y="4003697"/>
            <a:ext cx="55614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Книжковий куточок сприяє вихованню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дітей читацької культури і інтересу до книжок.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Театралізована діяльність – це унікальний засіб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збагачення художньо-мовленнєвого досвіду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дітей, розвитку зв’язного мовлення.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Наповнюваність осередка 75%.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10" y="227285"/>
            <a:ext cx="2837723" cy="474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324" y="1012873"/>
            <a:ext cx="3123015" cy="515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05588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9809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спальня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36" y="1875578"/>
            <a:ext cx="3137487" cy="436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42" y="1749398"/>
            <a:ext cx="3106697" cy="4624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0" y="1737360"/>
            <a:ext cx="3193577" cy="4636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84750" y="1166513"/>
            <a:ext cx="6979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Ліжка за кількістю дітей. Диванчик для відпочинку.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17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041" y="263233"/>
            <a:ext cx="10058400" cy="1205097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Роздягальня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12" y="2518577"/>
            <a:ext cx="2072119" cy="367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757"/>
            <a:ext cx="2545261" cy="3564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20" y="1744749"/>
            <a:ext cx="2599435" cy="2970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90" y="2632757"/>
            <a:ext cx="2685857" cy="374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55" y="1737360"/>
            <a:ext cx="2643526" cy="400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4084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65017" y="559558"/>
            <a:ext cx="10940044" cy="466834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uk-U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батьками: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придбали розвивальні ігри: «Ферма», 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Артмозаїка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Замінили пісочницю на майданчику;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 батькам придбати більше інтерактивних іграшок.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uk-U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 на майбутнє: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Доповнити осередок сенсорного виховання атрибутами для шнурування і застібання;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 матеріали для розвитку тактильного сприйняття;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Осередок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-будівельних ігор поповнити великими вантажівками;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каталочки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візочки для розвитку рухової активності дітей;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Доповнити куточок театралізованої діяльності «Театром на дерев’яних ложках».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23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983" y="90075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br>
              <a:rPr lang="uk-UA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9983" y="900753"/>
            <a:ext cx="109673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моделювати, проектувати, конструювати багатофункціональне предметно-просторове середовище для здійснення процесу розвитку творчої особистості вихованця на кожному з етапів його перебування в дошкільному закладі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672922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139991"/>
            <a:ext cx="4107976" cy="615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564574" y="4885899"/>
            <a:ext cx="4151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наповнюваність 75%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387152" y="315176"/>
            <a:ext cx="4704863" cy="3659285"/>
            <a:chOff x="6472952" y="1298637"/>
            <a:chExt cx="3813845" cy="270184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472952" y="1298637"/>
              <a:ext cx="3813845" cy="2701842"/>
              <a:chOff x="1229647" y="83986"/>
              <a:chExt cx="3813845" cy="2701842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9647" y="83986"/>
                <a:ext cx="3813845" cy="2701842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212422" y="834742"/>
                <a:ext cx="184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8024265" y="2067925"/>
              <a:ext cx="2102894" cy="886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Наша </a:t>
              </a:r>
              <a:endPara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група</a:t>
              </a:r>
              <a:endPara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6712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229647" y="83986"/>
            <a:ext cx="3813845" cy="2701842"/>
            <a:chOff x="1229647" y="83986"/>
            <a:chExt cx="3813845" cy="270184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647" y="83986"/>
              <a:ext cx="3813845" cy="270184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2265336" y="834742"/>
              <a:ext cx="207890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Осередок ігор </a:t>
              </a:r>
            </a:p>
            <a:p>
              <a:pPr algn="ctr"/>
              <a:r>
                <a:rPr lang="uk-UA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 піском </a:t>
              </a:r>
            </a:p>
            <a:p>
              <a:pPr algn="ctr"/>
              <a:r>
                <a:rPr lang="uk-UA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 водою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6566" y="2785827"/>
            <a:ext cx="5856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Вдосконалює координацію рухів для самостійної гри з різними предметами. Діти знайомляться з властивостями різних матеріалів і закріплюють елементарні поняття про форму, величину і колір предметів. Розвиває дрібну моторику рук дитини.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Наповнюваність осередка 65%.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95" y="213298"/>
            <a:ext cx="4107976" cy="598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72900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162365" y="163957"/>
            <a:ext cx="4564305" cy="3281165"/>
            <a:chOff x="1257899" y="163957"/>
            <a:chExt cx="4370931" cy="309649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899" y="163957"/>
              <a:ext cx="4370931" cy="309649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2202904" y="988931"/>
              <a:ext cx="291431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Осередок </a:t>
              </a:r>
            </a:p>
            <a:p>
              <a:pPr algn="ctr"/>
              <a:r>
                <a:rPr lang="uk-UA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художньо-</a:t>
              </a:r>
            </a:p>
            <a:p>
              <a:pPr algn="ctr"/>
              <a:r>
                <a:rPr lang="uk-UA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продуктивної </a:t>
              </a:r>
            </a:p>
            <a:p>
              <a:pPr algn="ctr"/>
              <a:r>
                <a:rPr lang="uk-UA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endPara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62365" y="3445122"/>
            <a:ext cx="59661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цьому осередку діти навчаються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 крейдою. Запам’ятовують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її похідні кольори, фантазують, розвивають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творчість, дрібну моторику рук, тактильні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відчуття. 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Наповнюваність осередка 80%.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16" y="332035"/>
            <a:ext cx="3261817" cy="5790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7908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398293" y="37958"/>
            <a:ext cx="4138086" cy="2931543"/>
            <a:chOff x="3398293" y="37958"/>
            <a:chExt cx="4138086" cy="293154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293" y="37958"/>
              <a:ext cx="4138086" cy="293154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3901282" y="731596"/>
              <a:ext cx="35580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Осередок </a:t>
              </a:r>
            </a:p>
            <a:p>
              <a:pPr algn="ctr"/>
              <a:r>
                <a:rPr lang="uk-UA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сенсорного</a:t>
              </a:r>
            </a:p>
            <a:p>
              <a:pPr algn="ctr"/>
              <a:r>
                <a:rPr lang="uk-UA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виховання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536379" y="164901"/>
            <a:ext cx="49844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 пізнавальну діяльність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розвиває її творчий потенціал.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Поліпшує дитяче сприйняття, сприяє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концентрації уваги.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Наповнюваність осередка 75%.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77" y="2918250"/>
            <a:ext cx="3114661" cy="334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3" y="37958"/>
            <a:ext cx="2884910" cy="330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3" y="3480235"/>
            <a:ext cx="3966574" cy="295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12" y="3029802"/>
            <a:ext cx="3232620" cy="3121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3330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773701" y="300252"/>
            <a:ext cx="4413905" cy="3132110"/>
            <a:chOff x="3824862" y="136477"/>
            <a:chExt cx="4228552" cy="299563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862" y="136477"/>
              <a:ext cx="4228552" cy="299563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4374866" y="856681"/>
              <a:ext cx="35580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Осередок </a:t>
              </a:r>
            </a:p>
            <a:p>
              <a:pPr algn="ctr"/>
              <a:r>
                <a:rPr lang="uk-UA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сюжетних</a:t>
              </a:r>
            </a:p>
            <a:p>
              <a:pPr algn="ctr"/>
              <a:r>
                <a:rPr lang="uk-UA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ігор 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73701" y="3588854"/>
            <a:ext cx="4330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осередку сюжетних ігор діти наслідують дорослих, прагнуть активно діяти. У грі з’являється роль, нескладний сюжет.  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Наповнюваність осередка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67" y="834488"/>
            <a:ext cx="3739546" cy="430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7" y="1777315"/>
            <a:ext cx="3475017" cy="4080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6110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06201" y="172143"/>
            <a:ext cx="4248138" cy="3009508"/>
            <a:chOff x="3506201" y="172143"/>
            <a:chExt cx="4248138" cy="300950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201" y="172143"/>
              <a:ext cx="4248138" cy="30095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4034511" y="873222"/>
              <a:ext cx="35580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Осередок </a:t>
              </a:r>
            </a:p>
            <a:p>
              <a:pPr algn="ctr"/>
              <a:r>
                <a:rPr lang="uk-UA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будівельних </a:t>
              </a:r>
            </a:p>
            <a:p>
              <a:pPr algn="ctr"/>
              <a:r>
                <a:rPr lang="uk-UA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ігор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78790" y="3271001"/>
            <a:ext cx="4702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-будівельні ігри розвивають у дітей інтерес до будівництва. Формують уявлення про процес зведення та готові споруди. Діти самостійно зводять споруди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обігрують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їх.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Наповнюваність осередка 80%.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24" y="183655"/>
            <a:ext cx="3873595" cy="414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1" y="1037138"/>
            <a:ext cx="3240010" cy="510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2850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23330" y="495136"/>
            <a:ext cx="4462819" cy="3257997"/>
            <a:chOff x="668739" y="182364"/>
            <a:chExt cx="4189863" cy="296822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9" y="182364"/>
              <a:ext cx="4189863" cy="296822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121946" y="1030516"/>
              <a:ext cx="35580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Осередок </a:t>
              </a:r>
            </a:p>
            <a:p>
              <a:pPr algn="ctr"/>
              <a:r>
                <a:rPr lang="uk-UA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природи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23330" y="4010700"/>
            <a:ext cx="48251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в куточку природи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виховує бережливе ставлення до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природи. Діти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турбуватися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живих істот.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Наповнюваність осередка 70%.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809" y="880654"/>
            <a:ext cx="2909581" cy="516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81" y="323452"/>
            <a:ext cx="3003546" cy="400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22968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235</TotalTime>
  <Words>407</Words>
  <Application>Microsoft Office PowerPoint</Application>
  <PresentationFormat>Широкоэкранный</PresentationFormat>
  <Paragraphs>96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Times New Roman</vt:lpstr>
      <vt:lpstr>Wingdings</vt:lpstr>
      <vt:lpstr>Ретро</vt:lpstr>
      <vt:lpstr>Авторський проєкт:</vt:lpstr>
      <vt:lpstr>Мета: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спальня</vt:lpstr>
      <vt:lpstr>Роздягальня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«Зонування групових приміщень та змістовне наповнення групових осередків» І молодша група №2 «Сонечко»  </dc:title>
  <dc:creator>Admin</dc:creator>
  <cp:lastModifiedBy>Admin</cp:lastModifiedBy>
  <cp:revision>31</cp:revision>
  <dcterms:created xsi:type="dcterms:W3CDTF">2024-03-07T17:34:21Z</dcterms:created>
  <dcterms:modified xsi:type="dcterms:W3CDTF">2024-03-12T17:51:05Z</dcterms:modified>
</cp:coreProperties>
</file>