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8" r:id="rId23"/>
    <p:sldId id="269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6747" y="2607734"/>
            <a:ext cx="7766936" cy="164630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Зонування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групових приміщень та наповнення групових осередків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середньої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групи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№2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Дзвіночок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»»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747" y="1856275"/>
            <a:ext cx="7766936" cy="1096899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Творчо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пізнавальний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проект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2900" y="5535751"/>
            <a:ext cx="49872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/>
              <a:t>Вихователі</a:t>
            </a:r>
            <a:r>
              <a:rPr lang="ru-RU" sz="2400" b="1" dirty="0"/>
              <a:t>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Іванова</a:t>
            </a:r>
            <a:r>
              <a:rPr lang="ru-RU" sz="2400" dirty="0" smtClean="0"/>
              <a:t> </a:t>
            </a:r>
            <a:r>
              <a:rPr lang="ru-RU" sz="2400" dirty="0"/>
              <a:t>Катерина </a:t>
            </a:r>
            <a:r>
              <a:rPr lang="ru-RU" sz="2400" dirty="0" err="1"/>
              <a:t>Олександрівна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Сінкевич</a:t>
            </a:r>
            <a:r>
              <a:rPr lang="ru-RU" sz="2400" dirty="0" smtClean="0"/>
              <a:t> </a:t>
            </a:r>
            <a:r>
              <a:rPr lang="ru-RU" sz="2400" dirty="0" err="1"/>
              <a:t>Надія</a:t>
            </a:r>
            <a:r>
              <a:rPr lang="ru-RU" sz="2400" dirty="0"/>
              <a:t> </a:t>
            </a:r>
            <a:r>
              <a:rPr lang="ru-RU" sz="2400" dirty="0" err="1"/>
              <a:t>Олександрівна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8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0240" y="380974"/>
            <a:ext cx="8717280" cy="514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ії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Підготовчий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цію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 проекту;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дизайн-проекту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групової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кімнати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списку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меблів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освітньо-навчального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цесу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2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960" y="589280"/>
            <a:ext cx="8818880" cy="501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Практичний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практичному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набутих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підготовчому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цесі різних видів діяльності.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Завдання: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освітньо-навчального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цесу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розігрування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 в ігрових,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-навчальних осередках;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Заохочувати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оригінальність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вигадку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стосунків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0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647354"/>
            <a:ext cx="8737600" cy="454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Підсумковий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Узагальнити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систематизувати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набуті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попередніх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зрізів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набутих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цесі проекту;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-дидактичного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2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1760" y="291763"/>
            <a:ext cx="711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</a:t>
            </a: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облаштування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осередків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групі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210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-600" r="8915" b="9834"/>
          <a:stretch/>
        </p:blipFill>
        <p:spPr>
          <a:xfrm>
            <a:off x="904240" y="1290320"/>
            <a:ext cx="8067040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4570" y="194189"/>
            <a:ext cx="340002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осередок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4" descr="20240311_131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6" y="1023870"/>
            <a:ext cx="2305317" cy="46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3336" y="3980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54570" y="27457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книги, бережного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4581" y="1763728"/>
            <a:ext cx="2548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книги</a:t>
            </a:r>
            <a:endParaRPr lang="ru-RU" alt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4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6278" y="194588"/>
            <a:ext cx="796397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Етнографічний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поєднанням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комунікативного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Рисунок 9" descr="20240311_132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87" y="1062509"/>
            <a:ext cx="2164119" cy="295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0" descr="Screenshot_20240312_220414_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0" r="1949" b="38080"/>
          <a:stretch>
            <a:fillRect/>
          </a:stretch>
        </p:blipFill>
        <p:spPr bwMode="auto">
          <a:xfrm>
            <a:off x="3686107" y="2222047"/>
            <a:ext cx="3222223" cy="17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1" descr="Screenshot_20240312_215819_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r="1625" b="11044"/>
          <a:stretch>
            <a:fillRect/>
          </a:stretch>
        </p:blipFill>
        <p:spPr bwMode="auto">
          <a:xfrm>
            <a:off x="7398731" y="1081032"/>
            <a:ext cx="1667995" cy="29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14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9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798" y="4591050"/>
            <a:ext cx="10680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береження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етнографічних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артефактів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ремесла,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етнографічною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спадщиною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простору для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думку,працювати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компроміси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7449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3836" y="225823"/>
            <a:ext cx="35776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дослідни</a:t>
            </a:r>
            <a:r>
              <a:rPr lang="ru-RU" b="1" dirty="0" err="1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Рисунок 12" descr="20240311_1334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7" y="959477"/>
            <a:ext cx="33718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13" descr="Screenshot_20240312_215433_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6" r="21033" b="32990"/>
          <a:stretch>
            <a:fillRect/>
          </a:stretch>
        </p:blipFill>
        <p:spPr bwMode="auto">
          <a:xfrm>
            <a:off x="5108351" y="923121"/>
            <a:ext cx="28860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3238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0770" y="4151292"/>
            <a:ext cx="75837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різноманітними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спостережливості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допитливості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6206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8443" y="0"/>
            <a:ext cx="7396767" cy="104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сенсорно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Рисунок 5" descr="20240311_131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86366"/>
            <a:ext cx="26765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6" descr="Screenshot_20240312_215323_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7242" r="2052" b="36578"/>
          <a:stretch>
            <a:fillRect/>
          </a:stretch>
        </p:blipFill>
        <p:spPr bwMode="auto">
          <a:xfrm>
            <a:off x="4961418" y="1767353"/>
            <a:ext cx="35337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181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174" y="4466362"/>
            <a:ext cx="10178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сенсорних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тимуляція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слуху, нюху,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дотику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смаку,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допитливості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навколишній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запасу,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зв'язного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смаку.</a:t>
            </a:r>
            <a:endParaRPr lang="ru-RU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5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 descr="20240311_131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47" y="916127"/>
            <a:ext cx="28384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8" descr="Screenshot_20240312_220051_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0496" r="-2" b="20927"/>
          <a:stretch>
            <a:fillRect/>
          </a:stretch>
        </p:blipFill>
        <p:spPr bwMode="auto">
          <a:xfrm>
            <a:off x="4951927" y="916126"/>
            <a:ext cx="2505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4254" y="121867"/>
            <a:ext cx="6555346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Куточок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3138" y="4189818"/>
            <a:ext cx="9019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смаку,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 і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очей,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знайомлення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форму,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5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Рисунок 14" descr="20240311_135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07" y="1178417"/>
            <a:ext cx="32861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15" descr="Screenshot_20240312_215507_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36917" r="5501" b="38226"/>
          <a:stretch>
            <a:fillRect/>
          </a:stretch>
        </p:blipFill>
        <p:spPr bwMode="auto">
          <a:xfrm>
            <a:off x="5447359" y="1178417"/>
            <a:ext cx="2771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74253" y="190043"/>
            <a:ext cx="642655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Конструкторсько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будівельний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куточок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5916" y="3392337"/>
            <a:ext cx="803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образотворчої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смаку,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24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Девіз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групи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Ми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веселі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діточки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мов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дзвіночки-квіточки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. Наш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девіз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 – не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сумувати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, дружно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жити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, дружно </a:t>
            </a:r>
            <a:r>
              <a:rPr lang="ru-RU" sz="3100" dirty="0" err="1">
                <a:solidFill>
                  <a:schemeClr val="tx2">
                    <a:lumMod val="75000"/>
                  </a:schemeClr>
                </a:solidFill>
              </a:rPr>
              <a:t>грати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!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1120" y="1950720"/>
            <a:ext cx="333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</a:t>
            </a:r>
            <a:r>
              <a:rPr lang="ru-RU" sz="2800" b="1" dirty="0"/>
              <a:t> – </a:t>
            </a:r>
            <a:r>
              <a:rPr lang="ru-RU" sz="2800" b="1" dirty="0" err="1"/>
              <a:t>дружні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З</a:t>
            </a:r>
            <a:r>
              <a:rPr lang="ru-RU" sz="2800" b="1" dirty="0"/>
              <a:t> – </a:t>
            </a:r>
            <a:r>
              <a:rPr lang="ru-RU" sz="2800" b="1" dirty="0" err="1"/>
              <a:t>завзяті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92D050"/>
                </a:solidFill>
              </a:rPr>
              <a:t>В</a:t>
            </a:r>
            <a:r>
              <a:rPr lang="ru-RU" sz="2800" b="1" dirty="0"/>
              <a:t> – </a:t>
            </a:r>
            <a:r>
              <a:rPr lang="ru-RU" sz="2800" b="1" dirty="0" err="1"/>
              <a:t>веселі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І</a:t>
            </a:r>
            <a:r>
              <a:rPr lang="ru-RU" sz="2800" b="1" dirty="0"/>
              <a:t> – </a:t>
            </a:r>
            <a:r>
              <a:rPr lang="ru-RU" sz="2800" b="1" dirty="0" err="1"/>
              <a:t>інііативні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/>
              <a:t> – </a:t>
            </a:r>
            <a:r>
              <a:rPr lang="ru-RU" sz="2800" b="1" dirty="0" err="1"/>
              <a:t>наполегливі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/>
              <a:t> – </a:t>
            </a:r>
            <a:r>
              <a:rPr lang="ru-RU" sz="2800" b="1" dirty="0" err="1"/>
              <a:t>охайні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Ч</a:t>
            </a:r>
            <a:r>
              <a:rPr lang="ru-RU" sz="2800" b="1" dirty="0"/>
              <a:t> – </a:t>
            </a:r>
            <a:r>
              <a:rPr lang="ru-RU" sz="2800" b="1" dirty="0" err="1"/>
              <a:t>чарівні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О</a:t>
            </a:r>
            <a:r>
              <a:rPr lang="ru-RU" sz="2800" b="1" dirty="0"/>
              <a:t> – </a:t>
            </a:r>
            <a:r>
              <a:rPr lang="ru-RU" sz="2800" b="1" dirty="0" err="1"/>
              <a:t>організовані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К</a:t>
            </a:r>
            <a:r>
              <a:rPr lang="ru-RU" sz="2800" b="1" dirty="0"/>
              <a:t> – </a:t>
            </a:r>
            <a:r>
              <a:rPr lang="ru-RU" sz="2800" b="1" dirty="0" err="1"/>
              <a:t>кмітливі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6066" r="24162" b="2275"/>
          <a:stretch/>
        </p:blipFill>
        <p:spPr>
          <a:xfrm>
            <a:off x="677334" y="5106473"/>
            <a:ext cx="1906073" cy="17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1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5622" y="142604"/>
            <a:ext cx="6104586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Куточок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сюжетно-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рольової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Рисунок 16" descr="20240311_135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19" y="819712"/>
            <a:ext cx="19621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4068" y="4165070"/>
            <a:ext cx="10124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самоконтролю,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ролями,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смаку.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13344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60631" y="62562"/>
            <a:ext cx="42629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Осередок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відпочинку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усамітнення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Рисунок 17" descr="20240311_135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691" r="826"/>
          <a:stretch>
            <a:fillRect/>
          </a:stretch>
        </p:blipFill>
        <p:spPr bwMode="auto">
          <a:xfrm>
            <a:off x="3760631" y="914400"/>
            <a:ext cx="24574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00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3853" y="49620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b="1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справлятися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r>
              <a:rPr lang="ru-RU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опомогти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0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7680" y="0"/>
            <a:ext cx="9814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виявлено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книги – 91%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сенсорно-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79 %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СХД – 93%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Етнографічний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72%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дослідни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89 %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90%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конструкторсько-будівельний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86%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сюжетно-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рольової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79%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4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080" y="287219"/>
            <a:ext cx="9225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поповнення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дидактичних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іграшок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осередках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групової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кімнати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буде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сприятливим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73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43" y="2747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Додатки до осередків(куточків)</a:t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 середньої групи «Дзвіночок»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1386" y="2279559"/>
            <a:ext cx="4301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Конспекти </a:t>
            </a:r>
            <a:r>
              <a:rPr lang="uk-UA" sz="2800" dirty="0" err="1" smtClean="0"/>
              <a:t>занятть</a:t>
            </a:r>
            <a:endParaRPr lang="uk-U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Бесіди</a:t>
            </a:r>
            <a:endParaRPr lang="uk-U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/>
              <a:t>Ігри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6066" r="24162" b="2275"/>
          <a:stretch/>
        </p:blipFill>
        <p:spPr>
          <a:xfrm>
            <a:off x="6516710" y="4803819"/>
            <a:ext cx="1906073" cy="17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254" y="243840"/>
            <a:ext cx="3224106" cy="1320800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Життя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групи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74" y="1188720"/>
            <a:ext cx="9198186" cy="5479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Щодня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група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Дзвіночок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наповнюється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веселим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сміхом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дітей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приходять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сюди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зранку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: 8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дівчаток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хлопчиків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Ми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вихователі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групи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прикладаємо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усіх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зусиль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для того,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наших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вихован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</a:rPr>
              <a:t>ців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 було веселим, безпечним, наповненим цікавими подіями: заняттями, розвагами, дослідницько-пошуковою діяльністю,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</a:rPr>
              <a:t>ескурсіями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, святами.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	Для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цього ми використовуємо інноваційні технології, постійно перебуваємо у пошуку нового, цікавого, корисного для наших вихованців. Та більшість часу ми проводимо в груповому приміщенні. Яке наповнене різними осередками та куточками.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9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5280" y="42464"/>
            <a:ext cx="664464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схема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Дзвіночок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" descr="загальн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9483"/>
            <a:ext cx="8209280" cy="60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3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124" y="352023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План – схема «</a:t>
            </a:r>
            <a:r>
              <a:rPr lang="ru-RU" sz="3200" dirty="0" err="1" smtClean="0">
                <a:solidFill>
                  <a:srgbClr val="002060"/>
                </a:solidFill>
              </a:rPr>
              <a:t>Роздягально</a:t>
            </a:r>
            <a:r>
              <a:rPr lang="uk-UA" sz="3200" dirty="0" smtClean="0">
                <a:solidFill>
                  <a:srgbClr val="002060"/>
                </a:solidFill>
              </a:rPr>
              <a:t>ї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кімнати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672823"/>
            <a:ext cx="9865217" cy="41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360" y="280640"/>
            <a:ext cx="973328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схема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осередків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куточків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3" descr="гру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1471940"/>
            <a:ext cx="9572585" cy="49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13280" y="5965190"/>
            <a:ext cx="5039360" cy="8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94" y="0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Характеристика проекту: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802" y="975360"/>
            <a:ext cx="9103360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проекту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творчо-пізнавальний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 та творчості, розвитку соціальних та емоційних навичок дітей середньої групи;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різноманітності в предметно-ігрових осередках, яке б задовільнило потреби розвитку дітей.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ціональний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безпечний та естетично привабливий простір для всебічного розвитку дітей середньої групи №2, який буде стимулювати їхню пізнавальну активність, творчість, комунікативні навички та емоційний добробут.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3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673616"/>
            <a:ext cx="8128000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тривалістю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тривалості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 №30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№2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Дзвіночок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0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403840" cy="672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проекту: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дизайн – проект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групової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кімнати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потреб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Зонувати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простір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кімнати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зона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зона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кімнату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безпечними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зручними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меблями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іграшками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обладнанням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гігієнічним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нормам;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атмосферу тепла, затишку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ційного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комфорту для дітей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комфортного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безпечного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простору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всебічного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мотива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цій та почуття приналежності до групи.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404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994</Words>
  <Application>Microsoft Office PowerPoint</Application>
  <PresentationFormat>Широкоэкранный</PresentationFormat>
  <Paragraphs>112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Google Sans</vt:lpstr>
      <vt:lpstr>Symbol</vt:lpstr>
      <vt:lpstr>Times New Roman</vt:lpstr>
      <vt:lpstr>Trebuchet MS</vt:lpstr>
      <vt:lpstr>Wingdings 3</vt:lpstr>
      <vt:lpstr>Грань</vt:lpstr>
      <vt:lpstr>« Зонування групових приміщень та наповнення групових осередків середньої групи №2 «Дзвіночок»» </vt:lpstr>
      <vt:lpstr>Девіз групи:  Ми веселі діточки мов дзвіночки-квіточки. Наш девіз – не сумувати, дружно жити, дружно грати! </vt:lpstr>
      <vt:lpstr>Життя групи </vt:lpstr>
      <vt:lpstr>Презентация PowerPoint</vt:lpstr>
      <vt:lpstr>План – схема «Роздягальної кімнати»</vt:lpstr>
      <vt:lpstr>Презентация PowerPoint</vt:lpstr>
      <vt:lpstr>Характеристика проекту: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Додатки до осередків(куточків)  середньої групи «Дзвіночок»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Зонування групових приміщень та наповнення групових осередків середньої групи №2 «Дзвіночок»» </dc:title>
  <dc:creator>Asus</dc:creator>
  <cp:lastModifiedBy>Asus</cp:lastModifiedBy>
  <cp:revision>19</cp:revision>
  <dcterms:created xsi:type="dcterms:W3CDTF">2024-03-12T22:14:57Z</dcterms:created>
  <dcterms:modified xsi:type="dcterms:W3CDTF">2024-03-13T09:54:31Z</dcterms:modified>
</cp:coreProperties>
</file>